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slideLayouts/slideLayout69.xml" ContentType="application/vnd.openxmlformats-officedocument.presentationml.slideLayout+xml"/>
  <Override PartName="/ppt/theme/theme46.xml" ContentType="application/vnd.openxmlformats-officedocument.theme+xml"/>
  <Override PartName="/ppt/slideLayouts/slideLayout70.xml" ContentType="application/vnd.openxmlformats-officedocument.presentationml.slideLayout+xml"/>
  <Override PartName="/ppt/theme/theme47.xml" ContentType="application/vnd.openxmlformats-officedocument.theme+xml"/>
  <Override PartName="/ppt/slideLayouts/slideLayout71.xml" ContentType="application/vnd.openxmlformats-officedocument.presentationml.slideLayout+xml"/>
  <Override PartName="/ppt/theme/theme48.xml" ContentType="application/vnd.openxmlformats-officedocument.theme+xml"/>
  <Override PartName="/ppt/slideLayouts/slideLayout72.xml" ContentType="application/vnd.openxmlformats-officedocument.presentationml.slideLayout+xml"/>
  <Override PartName="/ppt/theme/theme49.xml" ContentType="application/vnd.openxmlformats-officedocument.theme+xml"/>
  <Override PartName="/ppt/slideLayouts/slideLayout73.xml" ContentType="application/vnd.openxmlformats-officedocument.presentationml.slideLayout+xml"/>
  <Override PartName="/ppt/theme/theme50.xml" ContentType="application/vnd.openxmlformats-officedocument.theme+xml"/>
  <Override PartName="/ppt/slideLayouts/slideLayout74.xml" ContentType="application/vnd.openxmlformats-officedocument.presentationml.slideLayout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0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1561" r:id="rId16"/>
    <p:sldMasterId id="2147491563" r:id="rId17"/>
    <p:sldMasterId id="2147491565" r:id="rId18"/>
    <p:sldMasterId id="2147491567" r:id="rId19"/>
    <p:sldMasterId id="2147491569" r:id="rId20"/>
    <p:sldMasterId id="2147492900" r:id="rId21"/>
    <p:sldMasterId id="2147492902" r:id="rId22"/>
    <p:sldMasterId id="2147492904" r:id="rId23"/>
    <p:sldMasterId id="2147492906" r:id="rId24"/>
    <p:sldMasterId id="2147492908" r:id="rId25"/>
    <p:sldMasterId id="2147492910" r:id="rId26"/>
    <p:sldMasterId id="2147492912" r:id="rId27"/>
    <p:sldMasterId id="2147493162" r:id="rId28"/>
    <p:sldMasterId id="2147493164" r:id="rId29"/>
    <p:sldMasterId id="2147493166" r:id="rId30"/>
    <p:sldMasterId id="2147493168" r:id="rId31"/>
    <p:sldMasterId id="2147493170" r:id="rId32"/>
    <p:sldMasterId id="2147493172" r:id="rId33"/>
    <p:sldMasterId id="2147493174" r:id="rId34"/>
    <p:sldMasterId id="2147493176" r:id="rId35"/>
    <p:sldMasterId id="2147493178" r:id="rId36"/>
    <p:sldMasterId id="2147493180" r:id="rId37"/>
    <p:sldMasterId id="2147493182" r:id="rId38"/>
    <p:sldMasterId id="2147493184" r:id="rId39"/>
    <p:sldMasterId id="2147493202" r:id="rId40"/>
    <p:sldMasterId id="2147493204" r:id="rId41"/>
    <p:sldMasterId id="2147493206" r:id="rId42"/>
    <p:sldMasterId id="2147493208" r:id="rId43"/>
    <p:sldMasterId id="2147493210" r:id="rId44"/>
    <p:sldMasterId id="2147493212" r:id="rId45"/>
    <p:sldMasterId id="2147493214" r:id="rId46"/>
    <p:sldMasterId id="2147493216" r:id="rId47"/>
    <p:sldMasterId id="2147493218" r:id="rId48"/>
    <p:sldMasterId id="2147493220" r:id="rId49"/>
    <p:sldMasterId id="2147493222" r:id="rId50"/>
    <p:sldMasterId id="2147493224" r:id="rId51"/>
  </p:sldMasterIdLst>
  <p:notesMasterIdLst>
    <p:notesMasterId r:id="rId116"/>
  </p:notesMasterIdLst>
  <p:handoutMasterIdLst>
    <p:handoutMasterId r:id="rId117"/>
  </p:handoutMasterIdLst>
  <p:sldIdLst>
    <p:sldId id="4577" r:id="rId52"/>
    <p:sldId id="7829" r:id="rId53"/>
    <p:sldId id="4578" r:id="rId54"/>
    <p:sldId id="4595" r:id="rId55"/>
    <p:sldId id="6817" r:id="rId56"/>
    <p:sldId id="6818" r:id="rId57"/>
    <p:sldId id="6819" r:id="rId58"/>
    <p:sldId id="6820" r:id="rId59"/>
    <p:sldId id="6821" r:id="rId60"/>
    <p:sldId id="4624" r:id="rId61"/>
    <p:sldId id="7641" r:id="rId62"/>
    <p:sldId id="7642" r:id="rId63"/>
    <p:sldId id="7643" r:id="rId64"/>
    <p:sldId id="7644" r:id="rId65"/>
    <p:sldId id="7645" r:id="rId66"/>
    <p:sldId id="7646" r:id="rId67"/>
    <p:sldId id="7647" r:id="rId68"/>
    <p:sldId id="4060" r:id="rId69"/>
    <p:sldId id="4245" r:id="rId70"/>
    <p:sldId id="7722" r:id="rId71"/>
    <p:sldId id="7723" r:id="rId72"/>
    <p:sldId id="7724" r:id="rId73"/>
    <p:sldId id="4794" r:id="rId74"/>
    <p:sldId id="7661" r:id="rId75"/>
    <p:sldId id="7665" r:id="rId76"/>
    <p:sldId id="7804" r:id="rId77"/>
    <p:sldId id="7805" r:id="rId78"/>
    <p:sldId id="7806" r:id="rId79"/>
    <p:sldId id="7807" r:id="rId80"/>
    <p:sldId id="7808" r:id="rId81"/>
    <p:sldId id="4599" r:id="rId82"/>
    <p:sldId id="7809" r:id="rId83"/>
    <p:sldId id="7810" r:id="rId84"/>
    <p:sldId id="7811" r:id="rId85"/>
    <p:sldId id="7812" r:id="rId86"/>
    <p:sldId id="7813" r:id="rId87"/>
    <p:sldId id="7814" r:id="rId88"/>
    <p:sldId id="7815" r:id="rId89"/>
    <p:sldId id="7816" r:id="rId90"/>
    <p:sldId id="7817" r:id="rId91"/>
    <p:sldId id="7818" r:id="rId92"/>
    <p:sldId id="7819" r:id="rId93"/>
    <p:sldId id="7820" r:id="rId94"/>
    <p:sldId id="4635" r:id="rId95"/>
    <p:sldId id="7831" r:id="rId96"/>
    <p:sldId id="7832" r:id="rId97"/>
    <p:sldId id="7833" r:id="rId98"/>
    <p:sldId id="7834" r:id="rId99"/>
    <p:sldId id="7835" r:id="rId100"/>
    <p:sldId id="7836" r:id="rId101"/>
    <p:sldId id="7837" r:id="rId102"/>
    <p:sldId id="7838" r:id="rId103"/>
    <p:sldId id="7839" r:id="rId104"/>
    <p:sldId id="7840" r:id="rId105"/>
    <p:sldId id="7841" r:id="rId106"/>
    <p:sldId id="7842" r:id="rId107"/>
    <p:sldId id="4626" r:id="rId108"/>
    <p:sldId id="4638" r:id="rId109"/>
    <p:sldId id="7830" r:id="rId110"/>
    <p:sldId id="4830" r:id="rId111"/>
    <p:sldId id="4602" r:id="rId112"/>
    <p:sldId id="4603" r:id="rId113"/>
    <p:sldId id="4604" r:id="rId114"/>
    <p:sldId id="4827" r:id="rId115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90033"/>
    <a:srgbClr val="333399"/>
    <a:srgbClr val="0000CC"/>
    <a:srgbClr val="FF0000"/>
    <a:srgbClr val="3333CC"/>
    <a:srgbClr val="9900CC"/>
    <a:srgbClr val="3333FF"/>
    <a:srgbClr val="FFFF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5214" autoAdjust="0"/>
  </p:normalViewPr>
  <p:slideViewPr>
    <p:cSldViewPr>
      <p:cViewPr varScale="1">
        <p:scale>
          <a:sx n="138" d="100"/>
          <a:sy n="138" d="100"/>
        </p:scale>
        <p:origin x="168" y="12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handoutMaster" Target="handoutMasters/handoutMaster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2.xml"/><Relationship Id="rId68" Type="http://schemas.openxmlformats.org/officeDocument/2006/relationships/slide" Target="slides/slide17.xml"/><Relationship Id="rId84" Type="http://schemas.openxmlformats.org/officeDocument/2006/relationships/slide" Target="slides/slide33.xml"/><Relationship Id="rId89" Type="http://schemas.openxmlformats.org/officeDocument/2006/relationships/slide" Target="slides/slide38.xml"/><Relationship Id="rId112" Type="http://schemas.openxmlformats.org/officeDocument/2006/relationships/slide" Target="slides/slide6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2.xml"/><Relationship Id="rId58" Type="http://schemas.openxmlformats.org/officeDocument/2006/relationships/slide" Target="slides/slide7.xml"/><Relationship Id="rId74" Type="http://schemas.openxmlformats.org/officeDocument/2006/relationships/slide" Target="slides/slide23.xml"/><Relationship Id="rId79" Type="http://schemas.openxmlformats.org/officeDocument/2006/relationships/slide" Target="slides/slide28.xml"/><Relationship Id="rId102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9.xml"/><Relationship Id="rId95" Type="http://schemas.openxmlformats.org/officeDocument/2006/relationships/slide" Target="slides/slide4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3.xml"/><Relationship Id="rId69" Type="http://schemas.openxmlformats.org/officeDocument/2006/relationships/slide" Target="slides/slide18.xml"/><Relationship Id="rId113" Type="http://schemas.openxmlformats.org/officeDocument/2006/relationships/slide" Target="slides/slide62.xml"/><Relationship Id="rId118" Type="http://schemas.openxmlformats.org/officeDocument/2006/relationships/presProps" Target="presProps.xml"/><Relationship Id="rId80" Type="http://schemas.openxmlformats.org/officeDocument/2006/relationships/slide" Target="slides/slide29.xml"/><Relationship Id="rId85" Type="http://schemas.openxmlformats.org/officeDocument/2006/relationships/slide" Target="slides/slide3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8.xml"/><Relationship Id="rId103" Type="http://schemas.openxmlformats.org/officeDocument/2006/relationships/slide" Target="slides/slide52.xml"/><Relationship Id="rId108" Type="http://schemas.openxmlformats.org/officeDocument/2006/relationships/slide" Target="slides/slide57.xml"/><Relationship Id="rId54" Type="http://schemas.openxmlformats.org/officeDocument/2006/relationships/slide" Target="slides/slide3.xml"/><Relationship Id="rId70" Type="http://schemas.openxmlformats.org/officeDocument/2006/relationships/slide" Target="slides/slide19.xml"/><Relationship Id="rId75" Type="http://schemas.openxmlformats.org/officeDocument/2006/relationships/slide" Target="slides/slide24.xml"/><Relationship Id="rId91" Type="http://schemas.openxmlformats.org/officeDocument/2006/relationships/slide" Target="slides/slide40.xml"/><Relationship Id="rId96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63.xml"/><Relationship Id="rId119" Type="http://schemas.openxmlformats.org/officeDocument/2006/relationships/viewProps" Target="viewProps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9.xml"/><Relationship Id="rId65" Type="http://schemas.openxmlformats.org/officeDocument/2006/relationships/slide" Target="slides/slide14.xml"/><Relationship Id="rId81" Type="http://schemas.openxmlformats.org/officeDocument/2006/relationships/slide" Target="slides/slide30.xml"/><Relationship Id="rId86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8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4.xml"/><Relationship Id="rId76" Type="http://schemas.openxmlformats.org/officeDocument/2006/relationships/slide" Target="slides/slide25.xml"/><Relationship Id="rId97" Type="http://schemas.openxmlformats.org/officeDocument/2006/relationships/slide" Target="slides/slide46.xml"/><Relationship Id="rId104" Type="http://schemas.openxmlformats.org/officeDocument/2006/relationships/slide" Target="slides/slide53.xml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0.xml"/><Relationship Id="rId92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5.xml"/><Relationship Id="rId87" Type="http://schemas.openxmlformats.org/officeDocument/2006/relationships/slide" Target="slides/slide36.xml"/><Relationship Id="rId110" Type="http://schemas.openxmlformats.org/officeDocument/2006/relationships/slide" Target="slides/slide59.xml"/><Relationship Id="rId115" Type="http://schemas.openxmlformats.org/officeDocument/2006/relationships/slide" Target="slides/slide64.xml"/><Relationship Id="rId61" Type="http://schemas.openxmlformats.org/officeDocument/2006/relationships/slide" Target="slides/slide10.xml"/><Relationship Id="rId82" Type="http://schemas.openxmlformats.org/officeDocument/2006/relationships/slide" Target="slides/slide3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5.xml"/><Relationship Id="rId77" Type="http://schemas.openxmlformats.org/officeDocument/2006/relationships/slide" Target="slides/slide26.xml"/><Relationship Id="rId100" Type="http://schemas.openxmlformats.org/officeDocument/2006/relationships/slide" Target="slides/slide49.xml"/><Relationship Id="rId105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21.xml"/><Relationship Id="rId93" Type="http://schemas.openxmlformats.org/officeDocument/2006/relationships/slide" Target="slides/slide42.xml"/><Relationship Id="rId98" Type="http://schemas.openxmlformats.org/officeDocument/2006/relationships/slide" Target="slides/slide47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6.xml"/><Relationship Id="rId116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1.xml"/><Relationship Id="rId83" Type="http://schemas.openxmlformats.org/officeDocument/2006/relationships/slide" Target="slides/slide32.xml"/><Relationship Id="rId88" Type="http://schemas.openxmlformats.org/officeDocument/2006/relationships/slide" Target="slides/slide37.xml"/><Relationship Id="rId111" Type="http://schemas.openxmlformats.org/officeDocument/2006/relationships/slide" Target="slides/slide60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6.xml"/><Relationship Id="rId106" Type="http://schemas.openxmlformats.org/officeDocument/2006/relationships/slide" Target="slides/slide5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.xml"/><Relationship Id="rId73" Type="http://schemas.openxmlformats.org/officeDocument/2006/relationships/slide" Target="slides/slide22.xml"/><Relationship Id="rId78" Type="http://schemas.openxmlformats.org/officeDocument/2006/relationships/slide" Target="slides/slide27.xml"/><Relationship Id="rId94" Type="http://schemas.openxmlformats.org/officeDocument/2006/relationships/slide" Target="slides/slide43.xml"/><Relationship Id="rId99" Type="http://schemas.openxmlformats.org/officeDocument/2006/relationships/slide" Target="slides/slide48.xml"/><Relationship Id="rId101" Type="http://schemas.openxmlformats.org/officeDocument/2006/relationships/slide" Target="slides/slide50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10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11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12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7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8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9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28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16244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47645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64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altLang="ko-KR" sz="105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18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dirty="0" err="1" smtClean="0">
                <a:latin typeface="굴림" charset="-127"/>
                <a:ea typeface="굴림" charset="-127"/>
              </a:rPr>
              <a:t>감사하는</a:t>
            </a:r>
            <a:r>
              <a:rPr lang="en-US" altLang="ko-KR" dirty="0" smtClean="0">
                <a:latin typeface="굴림" charset="-127"/>
                <a:ea typeface="굴림" charset="-127"/>
              </a:rPr>
              <a:t> </a:t>
            </a:r>
            <a:r>
              <a:rPr lang="en-US" altLang="ko-KR" dirty="0" err="1" smtClean="0">
                <a:latin typeface="굴림" charset="-127"/>
                <a:ea typeface="굴림" charset="-127"/>
              </a:rPr>
              <a:t>교회</a:t>
            </a:r>
            <a:endParaRPr lang="en-US" altLang="ko-KR" dirty="0" smtClean="0">
              <a:latin typeface="굴림" charset="-127"/>
              <a:ea typeface="굴림" charset="-127"/>
            </a:endParaRPr>
          </a:p>
        </p:txBody>
      </p:sp>
      <p:sp>
        <p:nvSpPr>
          <p:cNvPr id="5018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5018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C2C7CD-B632-441B-AB80-D18B51688D43}" type="slidenum">
              <a:rPr lang="en-US" altLang="ko-KR" smtClean="0">
                <a:latin typeface="굴림" charset="-127"/>
                <a:ea typeface="굴림" charset="-127"/>
              </a:rPr>
              <a:pPr/>
              <a:t>20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832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altLang="ko-KR" sz="105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18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dirty="0" err="1" smtClean="0">
                <a:latin typeface="굴림" charset="-127"/>
                <a:ea typeface="굴림" charset="-127"/>
              </a:rPr>
              <a:t>감사하는</a:t>
            </a:r>
            <a:r>
              <a:rPr lang="en-US" altLang="ko-KR" dirty="0" smtClean="0">
                <a:latin typeface="굴림" charset="-127"/>
                <a:ea typeface="굴림" charset="-127"/>
              </a:rPr>
              <a:t> </a:t>
            </a:r>
            <a:r>
              <a:rPr lang="en-US" altLang="ko-KR" dirty="0" err="1" smtClean="0">
                <a:latin typeface="굴림" charset="-127"/>
                <a:ea typeface="굴림" charset="-127"/>
              </a:rPr>
              <a:t>교회</a:t>
            </a:r>
            <a:endParaRPr lang="en-US" altLang="ko-KR" dirty="0" smtClean="0">
              <a:latin typeface="굴림" charset="-127"/>
              <a:ea typeface="굴림" charset="-127"/>
            </a:endParaRPr>
          </a:p>
        </p:txBody>
      </p:sp>
      <p:sp>
        <p:nvSpPr>
          <p:cNvPr id="5018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5018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C2C7CD-B632-441B-AB80-D18B51688D43}" type="slidenum">
              <a:rPr lang="en-US" altLang="ko-KR" smtClean="0">
                <a:latin typeface="굴림" charset="-127"/>
                <a:ea typeface="굴림" charset="-127"/>
              </a:rPr>
              <a:pPr/>
              <a:t>23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7154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8303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801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FE2E1-E42D-44B9-9581-799E5D1B694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6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FE2E1-E42D-44B9-9581-799E5D1B694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67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FE2E1-E42D-44B9-9581-799E5D1B694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67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FE2E1-E42D-44B9-9581-799E5D1B694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67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FE2E1-E42D-44B9-9581-799E5D1B694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67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1E360788-B0EA-4E87-B9C7-0CEB8990AC2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328D5E1B-7BAB-4B6E-9CF0-DEE2F214AC76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40516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1E360788-B0EA-4E87-B9C7-0CEB8990AC2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328D5E1B-7BAB-4B6E-9CF0-DEE2F214AC76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521246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1E360788-B0EA-4E87-B9C7-0CEB8990AC2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328D5E1B-7BAB-4B6E-9CF0-DEE2F214AC76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3881855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1E360788-B0EA-4E87-B9C7-0CEB8990AC2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328D5E1B-7BAB-4B6E-9CF0-DEE2F214AC76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893536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1E360788-B0EA-4E87-B9C7-0CEB8990AC2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328D5E1B-7BAB-4B6E-9CF0-DEE2F214AC76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214690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1E360788-B0EA-4E87-B9C7-0CEB8990AC2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328D5E1B-7BAB-4B6E-9CF0-DEE2F214AC76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62774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 descr="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1E360788-B0EA-4E87-B9C7-0CEB8990AC2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328D5E1B-7BAB-4B6E-9CF0-DEE2F214AC76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016607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6806709-730C-4F98-AAB7-EDDBA026FAE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6544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6806709-730C-4F98-AAB7-EDDBA026FAE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03619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6806709-730C-4F98-AAB7-EDDBA026FAE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7939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6806709-730C-4F98-AAB7-EDDBA026FAE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53549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6806709-730C-4F98-AAB7-EDDBA026FAE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1077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6806709-730C-4F98-AAB7-EDDBA026FAE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90965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6806709-730C-4F98-AAB7-EDDBA026FAE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97870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6806709-730C-4F98-AAB7-EDDBA026FAE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81557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6806709-730C-4F98-AAB7-EDDBA026FAE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505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6806709-730C-4F98-AAB7-EDDBA026FAE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0800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6806709-730C-4F98-AAB7-EDDBA026FAE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45643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6806709-730C-4F98-AAB7-EDDBA026FAE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29301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6C0662C-F15E-440E-8A7C-A224AD5B1DE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02039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6C0662C-F15E-440E-8A7C-A224AD5B1DE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62522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6C0662C-F15E-440E-8A7C-A224AD5B1DE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6604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6C0662C-F15E-440E-8A7C-A224AD5B1DE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83377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6C0662C-F15E-440E-8A7C-A224AD5B1DE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1799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6C0662C-F15E-440E-8A7C-A224AD5B1DE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00874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6C0662C-F15E-440E-8A7C-A224AD5B1DE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335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6C0662C-F15E-440E-8A7C-A224AD5B1DE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48138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6C0662C-F15E-440E-8A7C-A224AD5B1DE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79651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6C0662C-F15E-440E-8A7C-A224AD5B1DE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37431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6C0662C-F15E-440E-8A7C-A224AD5B1DE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70563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6C0662C-F15E-440E-8A7C-A224AD5B1DE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0992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9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70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71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73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022FB90-4951-468F-883D-946C0279424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6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022FB90-4951-468F-883D-946C0279424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6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022FB90-4951-468F-883D-946C0279424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6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022FB90-4951-468F-883D-946C0279424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6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022FB90-4951-468F-883D-946C0279424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fld id="{463A8841-5A65-4465-9762-9BDF9799C18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89898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defTabSz="761970"/>
            <a:fld id="{107576D6-0285-4F90-B298-3611FC62CC69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9483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01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fld id="{463A8841-5A65-4465-9762-9BDF9799C18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89898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defTabSz="761970"/>
            <a:fld id="{107576D6-0285-4F90-B298-3611FC62CC69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6507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03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fld id="{463A8841-5A65-4465-9762-9BDF9799C18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89898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defTabSz="761970"/>
            <a:fld id="{107576D6-0285-4F90-B298-3611FC62CC69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19067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05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fld id="{463A8841-5A65-4465-9762-9BDF9799C18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89898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defTabSz="761970"/>
            <a:fld id="{107576D6-0285-4F90-B298-3611FC62CC69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09434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07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fld id="{463A8841-5A65-4465-9762-9BDF9799C18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89898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defTabSz="761970"/>
            <a:fld id="{107576D6-0285-4F90-B298-3611FC62CC69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18160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09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fld id="{463A8841-5A65-4465-9762-9BDF9799C18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89898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defTabSz="761970"/>
            <a:fld id="{107576D6-0285-4F90-B298-3611FC62CC69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64394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11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fld id="{463A8841-5A65-4465-9762-9BDF9799C18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2016-12-31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761970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89898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defTabSz="761970"/>
            <a:fld id="{107576D6-0285-4F90-B298-3611FC62CC69}" type="slidenum">
              <a:rPr lang="ko-KR" altLang="en-US" smtClean="0"/>
              <a:pPr defTabSz="761970"/>
              <a:t>‹#›</a:t>
            </a:fld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261384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13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1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1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C70943B-7F7C-4F33-A894-276BBB4126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672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6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C70943B-7F7C-4F33-A894-276BBB4126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9283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6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C70943B-7F7C-4F33-A894-276BBB4126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90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6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C70943B-7F7C-4F33-A894-276BBB4126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693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6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C70943B-7F7C-4F33-A894-276BBB4126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294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7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C70943B-7F7C-4F33-A894-276BBB4126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80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7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C70943B-7F7C-4F33-A894-276BBB4126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590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7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C70943B-7F7C-4F33-A894-276BBB4126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421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7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C70943B-7F7C-4F33-A894-276BBB4126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444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7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C70943B-7F7C-4F33-A894-276BBB4126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480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8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C70943B-7F7C-4F33-A894-276BBB4126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299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8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C70943B-7F7C-4F33-A894-276BBB4126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295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18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1A597AC4-F1BD-4ED6-9220-96E4DEE94BE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566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0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1A597AC4-F1BD-4ED6-9220-96E4DEE94BE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850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0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1A597AC4-F1BD-4ED6-9220-96E4DEE94BE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969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0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1A597AC4-F1BD-4ED6-9220-96E4DEE94BE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818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0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1A597AC4-F1BD-4ED6-9220-96E4DEE94BE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155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1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1A597AC4-F1BD-4ED6-9220-96E4DEE94BE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576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1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1A597AC4-F1BD-4ED6-9220-96E4DEE94BE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525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1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1A597AC4-F1BD-4ED6-9220-96E4DEE94BE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548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1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1A597AC4-F1BD-4ED6-9220-96E4DEE94BE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901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1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1A597AC4-F1BD-4ED6-9220-96E4DEE94BE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073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2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1A597AC4-F1BD-4ED6-9220-96E4DEE94BE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515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2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1A597AC4-F1BD-4ED6-9220-96E4DEE94BE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257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22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4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6.png"/><Relationship Id="rId5" Type="http://schemas.openxmlformats.org/officeDocument/2006/relationships/control" Target="../activeX/activeX4.xml"/><Relationship Id="rId10" Type="http://schemas.openxmlformats.org/officeDocument/2006/relationships/image" Target="../media/image25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28.wmf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26.png"/><Relationship Id="rId5" Type="http://schemas.openxmlformats.org/officeDocument/2006/relationships/control" Target="../activeX/activeX10.xml"/><Relationship Id="rId10" Type="http://schemas.openxmlformats.org/officeDocument/2006/relationships/image" Target="../media/image25.png"/><Relationship Id="rId4" Type="http://schemas.openxmlformats.org/officeDocument/2006/relationships/control" Target="../activeX/activeX9.xml"/><Relationship Id="rId9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3" descr="임재1 사본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7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 descr="임재2 사본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1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 descr="임재3 사본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89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 descr="임재4 사본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978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 descr="임재5 사본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050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 descr="임재6 사본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245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 descr="임재6 사본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859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29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시편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37:1-9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22574"/>
      </p:ext>
    </p:extLst>
  </p:cSld>
  <p:clrMapOvr>
    <a:masterClrMapping/>
  </p:clrMapOvr>
  <p:transition spd="med">
    <p:zoom/>
    <p:sndAc>
      <p:endSnd/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" y="0"/>
            <a:ext cx="9143998" cy="57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-11" y="26266"/>
            <a:ext cx="9144011" cy="110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endParaRPr lang="en-US" sz="3200" b="1" dirty="0" smtClean="0"/>
          </a:p>
          <a:p>
            <a:endParaRPr lang="en-US" sz="3200" b="1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2700" y="26265"/>
            <a:ext cx="9599860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시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37:1)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악을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행하는 자들 때문에 불평하지 말며 불의를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행하는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자들을 시기하지 </a:t>
            </a:r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말지어다</a:t>
            </a:r>
            <a:endParaRPr lang="en-US" altLang="ko-KR" sz="3100" b="1" dirty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시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37:2)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그들은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풀과 같이 속히 베임을 당할 것이며 푸른 채소 같이 쇠잔할 것임이로다</a:t>
            </a:r>
          </a:p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시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37:3)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여호와를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의뢰하고 선을 행하라 땅에 머무는 동안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그의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성실을 먹을 거리로 삼을지어다</a:t>
            </a:r>
          </a:p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시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37:4)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또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여호와를 기뻐하라 그가 네 마음의 소원을 네게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이루어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주시리로다</a:t>
            </a:r>
          </a:p>
          <a:p>
            <a:endParaRPr lang="en-US" sz="3100" b="1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998592" name="Picture 1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8594" name="Picture 1218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8822" name="Picture 1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9141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9297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5845" name="Picture 2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05895" name="DefaultOcx" r:id="rId2" imgW="914400" imgH="228600"/>
        </mc:Choice>
        <mc:Fallback>
          <p:control name="DefaultOcx" r:id="rId2" imgW="914400" imgH="228600">
            <p:pic>
              <p:nvPicPr>
                <p:cNvPr id="2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5896" name="HTMLHidden1" r:id="rId3" imgW="914400" imgH="228600"/>
        </mc:Choice>
        <mc:Fallback>
          <p:control name="HTMLHidden1" r:id="rId3" imgW="914400" imgH="228600">
            <p:pic>
              <p:nvPicPr>
                <p:cNvPr id="3" name="HTMLHidde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5897" name="HTMLHidden2" r:id="rId4" imgW="914400" imgH="228600"/>
        </mc:Choice>
        <mc:Fallback>
          <p:control name="HTMLHidden2" r:id="rId4" imgW="914400" imgH="228600">
            <p:pic>
              <p:nvPicPr>
                <p:cNvPr id="4" name="HTMLHidde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5898" name="HTMLHidden3" r:id="rId5" imgW="914400" imgH="228600"/>
        </mc:Choice>
        <mc:Fallback>
          <p:control name="HTMLHidden3" r:id="rId5" imgW="914400" imgH="228600">
            <p:pic>
              <p:nvPicPr>
                <p:cNvPr id="5" name="HTMLHidde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5899" name="HTMLHidden5" r:id="rId6" imgW="914400" imgH="228600"/>
        </mc:Choice>
        <mc:Fallback>
          <p:control name="HTMLHidden5" r:id="rId6" imgW="914400" imgH="228600">
            <p:pic>
              <p:nvPicPr>
                <p:cNvPr id="6" name="HTMLHidden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-14732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5900" name="HTMLHidden6" r:id="rId7" imgW="914400" imgH="228600"/>
        </mc:Choice>
        <mc:Fallback>
          <p:control name="HTMLHidden6" r:id="rId7" imgW="914400" imgH="228600">
            <p:pic>
              <p:nvPicPr>
                <p:cNvPr id="7" name="HTMLHidden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-1765300" y="13970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8202348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 </a:t>
            </a:r>
            <a:r>
              <a:rPr lang="ko-KR" altLang="en-US" sz="3200" b="1" dirty="0"/>
              <a:t>길을 여호와께 맡기라 그를 의지하면 그가 이루시고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 </a:t>
            </a:r>
            <a:r>
              <a:rPr lang="ko-KR" altLang="en-US" sz="3200" b="1" dirty="0"/>
              <a:t>의를 빛 같이 나타내시며 네 공의를 정오의 빛 같이 하시리로다   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 </a:t>
            </a:r>
            <a:r>
              <a:rPr lang="ko-KR" altLang="en-US" sz="3200" b="1" dirty="0"/>
              <a:t>앞에 잠잠하고 참고 기다리라 자기 길이 형통하며 악한 꾀를 이루는 자 때문에 불평하지 말지어다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시 </a:t>
            </a:r>
            <a:r>
              <a:rPr lang="en-US" altLang="ko-KR" sz="3200" b="1" dirty="0" smtClean="0"/>
              <a:t>37:8)	</a:t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분을 그치고 노를 버리며 불평하지 말라 오히려 악을 만들 뿐이라</a:t>
            </a:r>
            <a:br>
              <a:rPr lang="ko-KR" altLang="en-US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시 </a:t>
            </a:r>
            <a:r>
              <a:rPr lang="en-US" altLang="ko-KR" sz="3200" b="1" dirty="0" smtClean="0"/>
              <a:t>37:9)	</a:t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진실로 악을 행하는 자들은 끊어질 것이나 여호와를 소망하는 자들은 땅을 차지하리로다</a:t>
            </a:r>
            <a:br>
              <a:rPr lang="ko-KR" altLang="en-US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시 </a:t>
            </a:r>
            <a:r>
              <a:rPr lang="en-US" altLang="ko-KR" sz="3200" b="1" dirty="0" smtClean="0"/>
              <a:t>37:10)	</a:t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잠시 후에는 악인이 없어지리니 네가 그 곳을 자세히 살필지라도 없으리로다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시 </a:t>
            </a:r>
            <a:r>
              <a:rPr lang="en-US" altLang="ko-KR" sz="3200" b="1" dirty="0" smtClean="0"/>
              <a:t>37:11)	</a:t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그러나 온유한 자들은 땅을 차지하며 풍성한 화평으로 즐거워하리로다</a:t>
            </a:r>
            <a:br>
              <a:rPr lang="ko-KR" altLang="en-US" sz="3200" b="1" dirty="0" smtClean="0"/>
            </a:br>
            <a:r>
              <a:rPr lang="ko-KR" altLang="en-US" sz="3200" b="1" dirty="0" smtClean="0"/>
              <a:t/>
            </a:r>
            <a:br>
              <a:rPr lang="ko-KR" altLang="en-US" sz="3200" b="1" dirty="0" smtClean="0"/>
            </a:br>
            <a:endParaRPr lang="en-US" sz="3200" b="1" dirty="0"/>
          </a:p>
        </p:txBody>
      </p:sp>
      <p:pic>
        <p:nvPicPr>
          <p:cNvPr id="1007617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" y="0"/>
            <a:ext cx="9143998" cy="57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-11" y="26266"/>
            <a:ext cx="9144011" cy="110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endParaRPr lang="en-US" sz="3200" b="1" dirty="0" smtClean="0"/>
          </a:p>
          <a:p>
            <a:endParaRPr lang="en-US" sz="3200" b="1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2700" y="26265"/>
            <a:ext cx="959986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시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37:12)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악인이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의인 치기를 꾀하고 그를 향하여 그의 이를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가는도다</a:t>
            </a:r>
            <a:endParaRPr lang="ko-KR" altLang="en-US" sz="3100" b="1" dirty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시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37:13)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그러나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주께서 그를 비웃으시리니 그의 날이 </a:t>
            </a:r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다가옴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을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보심이로다</a:t>
            </a:r>
          </a:p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시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37:14)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악인이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칼을 빼고 활을 당겨 가난하고 궁핍한 자를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엎드러뜨리며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행위가 정직한 자를 죽이고자 하나  </a:t>
            </a:r>
            <a:endParaRPr lang="en-US" altLang="ko-KR" sz="3100" b="1" dirty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en-US" altLang="ko-KR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시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37:15)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그들의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칼은 오히려 그들의 양심을 찌르고 그들의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활은 부러지리로다</a:t>
            </a:r>
            <a:endParaRPr lang="en-US" altLang="ko-KR" sz="3100" b="1" dirty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endParaRPr lang="en-US" altLang="ko-KR" sz="3100" b="1" dirty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endParaRPr lang="en-US" sz="3100" b="1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998592" name="Picture 1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8594" name="Picture 1218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8822" name="Picture 1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9141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9297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9409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2513" name="Picture 1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2689" name="Picture 6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2717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02849" name="DefaultOcx" r:id="rId2" imgW="866880" imgH="190440"/>
        </mc:Choice>
        <mc:Fallback>
          <p:control name="DefaultOcx" r:id="rId2" imgW="866880" imgH="190440">
            <p:pic>
              <p:nvPicPr>
                <p:cNvPr id="2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2850" name="HTMLHidden1" r:id="rId3" imgW="866880" imgH="190440"/>
        </mc:Choice>
        <mc:Fallback>
          <p:control name="HTMLHidden1" r:id="rId3" imgW="866880" imgH="190440">
            <p:pic>
              <p:nvPicPr>
                <p:cNvPr id="3" name="HTMLHidde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2851" name="HTMLHidden2" r:id="rId4" imgW="866880" imgH="190440"/>
        </mc:Choice>
        <mc:Fallback>
          <p:control name="HTMLHidden2" r:id="rId4" imgW="866880" imgH="190440">
            <p:pic>
              <p:nvPicPr>
                <p:cNvPr id="4" name="HTMLHidde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2852" name="HTMLHidden3" r:id="rId5" imgW="866880" imgH="190440"/>
        </mc:Choice>
        <mc:Fallback>
          <p:control name="HTMLHidden3" r:id="rId5" imgW="866880" imgH="190440">
            <p:pic>
              <p:nvPicPr>
                <p:cNvPr id="5" name="HTMLHidde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2853" name="HTMLHidden5" r:id="rId6" imgW="866880" imgH="190440"/>
        </mc:Choice>
        <mc:Fallback>
          <p:control name="HTMLHidden5" r:id="rId6" imgW="866880" imgH="190440">
            <p:pic>
              <p:nvPicPr>
                <p:cNvPr id="6" name="HTMLHidden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-14732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2854" name="HTMLHidden6" r:id="rId7" imgW="866880" imgH="190440"/>
        </mc:Choice>
        <mc:Fallback>
          <p:control name="HTMLHidden6" r:id="rId7" imgW="866880" imgH="190440">
            <p:pic>
              <p:nvPicPr>
                <p:cNvPr id="7" name="HTMLHidden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-1765300" y="13970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37:16)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의인의 </a:t>
            </a:r>
            <a:r>
              <a:rPr lang="ko-KR" altLang="en-US" sz="3200" b="1" dirty="0"/>
              <a:t>적은 소유가 악인의 풍부함보다 낫도다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37:17)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악인의 </a:t>
            </a:r>
            <a:r>
              <a:rPr lang="ko-KR" altLang="en-US" sz="3200" b="1" dirty="0"/>
              <a:t>팔은 부러지나 의인은 여호와께서 붙드시는도다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37:18)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여호와께서 </a:t>
            </a:r>
            <a:r>
              <a:rPr lang="ko-KR" altLang="en-US" sz="3200" b="1" dirty="0"/>
              <a:t>온전한 자의 날을 아시나니 그들의 기업은 영원하리로다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37:19)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그들은 </a:t>
            </a:r>
            <a:r>
              <a:rPr lang="ko-KR" altLang="en-US" sz="3200" b="1" dirty="0"/>
              <a:t>환난 때에 부끄러움을 당하지 아니하며 기근의 날에도 풍족할 것이나</a:t>
            </a:r>
            <a:br>
              <a:rPr lang="ko-KR" alt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8336464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37:20)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악인들은 </a:t>
            </a:r>
            <a:r>
              <a:rPr lang="ko-KR" altLang="en-US" sz="3200" b="1" dirty="0"/>
              <a:t>멸망하고 여호와의 원수들은 어린 양의 기름 같이 타서 연기가 되어 없어지리로다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37:21)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악인은 </a:t>
            </a:r>
            <a:r>
              <a:rPr lang="ko-KR" altLang="en-US" sz="3200" b="1" dirty="0"/>
              <a:t>꾸고 갚지 아니하나 의인은 은혜를 베풀고 주는도다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37:22)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주의 </a:t>
            </a:r>
            <a:r>
              <a:rPr lang="ko-KR" altLang="en-US" sz="3200" b="1" dirty="0"/>
              <a:t>복을 받은 자들은 땅을 차지하고 주의 저주를 받은 자들은 끊어지리로다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37:23)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여호와께서 </a:t>
            </a:r>
            <a:r>
              <a:rPr lang="ko-KR" altLang="en-US" sz="3200" b="1" dirty="0"/>
              <a:t>사람의 걸음을 정하시고 그의 길을 기뻐하시나니</a:t>
            </a:r>
            <a:br>
              <a:rPr lang="ko-KR" alt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82436060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37:24)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그는 </a:t>
            </a:r>
            <a:r>
              <a:rPr lang="ko-KR" altLang="en-US" sz="3200" b="1" dirty="0"/>
              <a:t>넘어지나 아주 엎드러지지 아니함은 여호와께서 그의 손으로 </a:t>
            </a:r>
            <a:r>
              <a:rPr lang="ko-KR" altLang="en-US" sz="3200" b="1" dirty="0" smtClean="0"/>
              <a:t>붙드심이로다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37:25)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어려서부터 늙기까지 의인이 버림을 당하거나 그의 자손이 걸식함을 보지 </a:t>
            </a:r>
            <a:r>
              <a:rPr lang="ko-KR" altLang="en-US" sz="3200" b="1" dirty="0" smtClean="0"/>
              <a:t>못하였도다</a:t>
            </a:r>
            <a:r>
              <a:rPr lang="en-US" altLang="ko-KR" sz="3200" b="1" dirty="0" smtClean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37:26)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그는 </a:t>
            </a:r>
            <a:r>
              <a:rPr lang="ko-KR" altLang="en-US" sz="3200" b="1" dirty="0"/>
              <a:t>종일토록 은혜를 베풀고 꾸어 주니 그의 자손이 복을 받는도다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37:27)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악에서 </a:t>
            </a:r>
            <a:r>
              <a:rPr lang="ko-KR" altLang="en-US" sz="3200" b="1" dirty="0"/>
              <a:t>떠나 선을 행하라 그리하면 영원히 살리니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2737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78106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37:28)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여호와께서 </a:t>
            </a:r>
            <a:r>
              <a:rPr lang="ko-KR" altLang="en-US" sz="3200" b="1" dirty="0"/>
              <a:t>정의를 사랑하시고 그의 성도를 버리지 아니하심이로다 그들은 영원히 보호를 받으나 악인의 자손은 끊어지리로다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37:29)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의인이 </a:t>
            </a:r>
            <a:r>
              <a:rPr lang="ko-KR" altLang="en-US" sz="3200" b="1" dirty="0"/>
              <a:t>땅을 차지함이여 거기서 영원히 </a:t>
            </a:r>
            <a:r>
              <a:rPr lang="ko-KR" altLang="en-US" sz="3200" b="1" dirty="0" smtClean="0"/>
              <a:t>살리로다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37:30)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의인의 </a:t>
            </a:r>
            <a:r>
              <a:rPr lang="ko-KR" altLang="en-US" sz="3200" b="1" dirty="0"/>
              <a:t>입은 지혜로우며 그의 혀는 정의를 말하며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37:31)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그의 </a:t>
            </a:r>
            <a:r>
              <a:rPr lang="ko-KR" altLang="en-US" sz="3200" b="1" dirty="0"/>
              <a:t>마음에는 하나님의 법이 있으니 그의 걸음은 실족함이 없으리로다</a:t>
            </a:r>
            <a:br>
              <a:rPr lang="ko-KR" alt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1705397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37:32)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악인이 </a:t>
            </a:r>
            <a:r>
              <a:rPr lang="ko-KR" altLang="en-US" sz="3200" b="1" dirty="0"/>
              <a:t>의인을 엿보아 살해할 기회를 찾으나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37:33)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여호와는 </a:t>
            </a:r>
            <a:r>
              <a:rPr lang="ko-KR" altLang="en-US" sz="3200" b="1" dirty="0"/>
              <a:t>그를 악인의 손에 버려 두지 아니하시고 재판 때에도 정죄하지 아니하시리로다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37:34)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여호와를 </a:t>
            </a:r>
            <a:r>
              <a:rPr lang="ko-KR" altLang="en-US" sz="3200" b="1" dirty="0"/>
              <a:t>바라고 그의 도를 지키라 그리하면 네가 땅을 차지하게 하실 것이라 악인이 끊어질 때에 네가 똑똑히 보리로다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37:35)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악인의 큰 세력을 본즉 그 본래의 땅에 서 있는 나무 잎이 무성함과 </a:t>
            </a:r>
            <a:r>
              <a:rPr lang="ko-KR" altLang="en-US" sz="3200" b="1" dirty="0" smtClean="0"/>
              <a:t>같으나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23146896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시 </a:t>
            </a:r>
            <a:r>
              <a:rPr lang="en-US" altLang="ko-KR" sz="3200" b="1" dirty="0" smtClean="0"/>
              <a:t>37:36)	</a:t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지나갈 때에 그는 없어졌나니 내가 찾아도 발견하지 못하였도다</a:t>
            </a:r>
            <a:br>
              <a:rPr lang="ko-KR" altLang="en-US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시 </a:t>
            </a:r>
            <a:r>
              <a:rPr lang="en-US" altLang="ko-KR" sz="3200" b="1" dirty="0" smtClean="0"/>
              <a:t>37:37)	</a:t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온전한 사람을 살피고 정직한 자를 볼지어다 모든 화평한 자의 미래는 평안이로다</a:t>
            </a:r>
            <a:br>
              <a:rPr lang="ko-KR" altLang="en-US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시 </a:t>
            </a:r>
            <a:r>
              <a:rPr lang="en-US" altLang="ko-KR" sz="3200" b="1" dirty="0" smtClean="0"/>
              <a:t>37:38)	</a:t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범죄자들은 함께 멸망하리니 악인의 미래는 끊어질 것이나</a:t>
            </a:r>
            <a:br>
              <a:rPr lang="ko-KR" altLang="en-US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시 </a:t>
            </a:r>
            <a:r>
              <a:rPr lang="en-US" altLang="ko-KR" sz="3200" b="1" dirty="0" smtClean="0"/>
              <a:t>37:39)	</a:t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의인들의 구원은 여호와로부터 오나니 그는 환난 때에 그들의 요새이시로다</a:t>
            </a:r>
            <a:br>
              <a:rPr lang="ko-KR" altLang="en-US" sz="3200" b="1" dirty="0" smtClean="0"/>
            </a:br>
            <a:r>
              <a:rPr lang="ko-KR" altLang="en-US" sz="3200" b="1" dirty="0" smtClean="0"/>
              <a:t/>
            </a:r>
            <a:br>
              <a:rPr lang="ko-KR" altLang="en-US" sz="3200" b="1" dirty="0" smtClean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87211853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>(</a:t>
            </a:r>
            <a:r>
              <a:rPr lang="ko-KR" altLang="en-US" sz="3200" b="1" dirty="0"/>
              <a:t>시 </a:t>
            </a:r>
            <a:r>
              <a:rPr lang="en-US" altLang="ko-KR" sz="3200" b="1" dirty="0"/>
              <a:t>37:40)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여호와께서 </a:t>
            </a:r>
            <a:r>
              <a:rPr lang="ko-KR" altLang="en-US" sz="3200" b="1" dirty="0"/>
              <a:t>그들을 도와 건지시되 악인들에게서 건져 구원하심은 그를 의지한 까닭이로다</a:t>
            </a:r>
            <a:br>
              <a:rPr lang="ko-KR" alt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42094374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311261" y="697178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51729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14563" y="3517636"/>
            <a:ext cx="4818063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There’s a peace in my heart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the world never gave,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 peace it cannot take away.</a:t>
            </a:r>
          </a:p>
        </p:txBody>
      </p:sp>
    </p:spTree>
    <p:extLst>
      <p:ext uri="{BB962C8B-B14F-4D97-AF65-F5344CB8AC3E}">
        <p14:creationId xmlns:p14="http://schemas.microsoft.com/office/powerpoint/2010/main" val="816802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251729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51729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1152261" y="3517636"/>
            <a:ext cx="6850063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Tho’ the trials of life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may surround like a cloud,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I’ve a peace that has come there to stay!</a:t>
            </a:r>
          </a:p>
        </p:txBody>
      </p:sp>
    </p:spTree>
    <p:extLst>
      <p:ext uri="{BB962C8B-B14F-4D97-AF65-F5344CB8AC3E}">
        <p14:creationId xmlns:p14="http://schemas.microsoft.com/office/powerpoint/2010/main" val="3599871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11677" y="697178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                 A7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352146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A7                                                       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1692011" y="3517636"/>
            <a:ext cx="5818188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Constantly abiding, Jesus is mine;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Constantly abiding, rapture divine!</a:t>
            </a:r>
          </a:p>
        </p:txBody>
      </p:sp>
    </p:spTree>
    <p:extLst>
      <p:ext uri="{BB962C8B-B14F-4D97-AF65-F5344CB8AC3E}">
        <p14:creationId xmlns:p14="http://schemas.microsoft.com/office/powerpoint/2010/main" val="1147831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352146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291292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D                       A7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2352146" y="3577167"/>
            <a:ext cx="4508500" cy="156104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never leaves me lonely;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Whispers, oh, so kind;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“I will never leave thee.”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Jesus is mine.</a:t>
            </a:r>
          </a:p>
        </p:txBody>
      </p:sp>
    </p:spTree>
    <p:extLst>
      <p:ext uri="{BB962C8B-B14F-4D97-AF65-F5344CB8AC3E}">
        <p14:creationId xmlns:p14="http://schemas.microsoft.com/office/powerpoint/2010/main" val="1288668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311261" y="697178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251729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1332178" y="3517636"/>
            <a:ext cx="6532563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All the world seemed to sing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of a Saviour and King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peace sweetly came to my heart.</a:t>
            </a:r>
          </a:p>
        </p:txBody>
      </p:sp>
    </p:spTree>
    <p:extLst>
      <p:ext uri="{BB962C8B-B14F-4D97-AF65-F5344CB8AC3E}">
        <p14:creationId xmlns:p14="http://schemas.microsoft.com/office/powerpoint/2010/main" val="3932323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251729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251729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1391708" y="3517636"/>
            <a:ext cx="6318250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Troubles all fled away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my night turned to day.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Blessed Jesus, how glorious Thou art!</a:t>
            </a:r>
          </a:p>
        </p:txBody>
      </p:sp>
    </p:spTree>
    <p:extLst>
      <p:ext uri="{BB962C8B-B14F-4D97-AF65-F5344CB8AC3E}">
        <p14:creationId xmlns:p14="http://schemas.microsoft.com/office/powerpoint/2010/main" val="520973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411677" y="697178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                 A7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352146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A7                                                       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1692011" y="3517636"/>
            <a:ext cx="5818188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Constantly abiding, Jesus is mine;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Constantly abiding, rapture divine!</a:t>
            </a:r>
          </a:p>
        </p:txBody>
      </p:sp>
    </p:spTree>
    <p:extLst>
      <p:ext uri="{BB962C8B-B14F-4D97-AF65-F5344CB8AC3E}">
        <p14:creationId xmlns:p14="http://schemas.microsoft.com/office/powerpoint/2010/main" val="2464567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352146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291292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D                       A7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2352146" y="3577167"/>
            <a:ext cx="4508500" cy="156104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never leaves me lonely;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Whispers, oh, so kind;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“I will never leave thee.”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Jesus is mine.</a:t>
            </a:r>
          </a:p>
        </p:txBody>
      </p:sp>
    </p:spTree>
    <p:extLst>
      <p:ext uri="{BB962C8B-B14F-4D97-AF65-F5344CB8AC3E}">
        <p14:creationId xmlns:p14="http://schemas.microsoft.com/office/powerpoint/2010/main" val="1402655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311261" y="697178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251729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1332178" y="3517636"/>
            <a:ext cx="6508750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treasure I have in a temple of clay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While here on His footstool I roam;</a:t>
            </a:r>
          </a:p>
        </p:txBody>
      </p:sp>
    </p:spTree>
    <p:extLst>
      <p:ext uri="{BB962C8B-B14F-4D97-AF65-F5344CB8AC3E}">
        <p14:creationId xmlns:p14="http://schemas.microsoft.com/office/powerpoint/2010/main" val="202962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251729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251729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1811073" y="3517636"/>
            <a:ext cx="5524500" cy="11998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But He’s coming to take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me some glorious day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Over there to my heavenly home!</a:t>
            </a:r>
          </a:p>
        </p:txBody>
      </p:sp>
    </p:spTree>
    <p:extLst>
      <p:ext uri="{BB962C8B-B14F-4D97-AF65-F5344CB8AC3E}">
        <p14:creationId xmlns:p14="http://schemas.microsoft.com/office/powerpoint/2010/main" val="2010149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411677" y="697178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                 A7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352146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A7                                                       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1692011" y="3517636"/>
            <a:ext cx="5818188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Constantly abiding, Jesus is mine;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Constantly abiding, rapture divine!</a:t>
            </a:r>
          </a:p>
        </p:txBody>
      </p:sp>
    </p:spTree>
    <p:extLst>
      <p:ext uri="{BB962C8B-B14F-4D97-AF65-F5344CB8AC3E}">
        <p14:creationId xmlns:p14="http://schemas.microsoft.com/office/powerpoint/2010/main" val="19761293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352146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291292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D                       A7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2352146" y="3577167"/>
            <a:ext cx="4508500" cy="156104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never leaves me lonely;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Whispers, oh, so kind;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“I will never leave thee.”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Jesus is mine.</a:t>
            </a:r>
          </a:p>
        </p:txBody>
      </p:sp>
    </p:spTree>
    <p:extLst>
      <p:ext uri="{BB962C8B-B14F-4D97-AF65-F5344CB8AC3E}">
        <p14:creationId xmlns:p14="http://schemas.microsoft.com/office/powerpoint/2010/main" val="2583293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80" y="-238844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2048" y="1891819"/>
            <a:ext cx="10044608" cy="2124581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ko-KR" altLang="en-US" b="1" dirty="0">
                <a:solidFill>
                  <a:schemeClr val="accent6"/>
                </a:solidFill>
              </a:rPr>
              <a:t>의인은 반드시 승리합니다</a:t>
            </a:r>
            <a:r>
              <a:rPr lang="en-US" b="1" dirty="0">
                <a:solidFill>
                  <a:schemeClr val="accent6"/>
                </a:solidFill>
              </a:rPr>
              <a:t>.</a:t>
            </a:r>
            <a:endParaRPr lang="en-US" sz="72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4495271" y="2540000"/>
            <a:ext cx="184731" cy="6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761970"/>
            <a:endParaRPr lang="en-US" altLang="en-US" sz="3667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25172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Bb         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241167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Bb        Eb   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8" name="WordArt 6"/>
          <p:cNvSpPr>
            <a:spLocks noChangeArrowheads="1" noChangeShapeType="1" noTextEdit="1"/>
          </p:cNvSpPr>
          <p:nvPr/>
        </p:nvSpPr>
        <p:spPr bwMode="auto">
          <a:xfrm>
            <a:off x="1902354" y="3517636"/>
            <a:ext cx="5310188" cy="19804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that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Shall mount up, shall mount up,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Like eagles in flight.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Fears and follies cast away,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shall conquer in the fray,</a:t>
            </a:r>
          </a:p>
        </p:txBody>
      </p:sp>
    </p:spTree>
    <p:extLst>
      <p:ext uri="{BB962C8B-B14F-4D97-AF65-F5344CB8AC3E}">
        <p14:creationId xmlns:p14="http://schemas.microsoft.com/office/powerpoint/2010/main" val="33767096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3012282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WordArt 4"/>
          <p:cNvSpPr>
            <a:spLocks noChangeArrowheads="1" noChangeShapeType="1" noTextEdit="1"/>
          </p:cNvSpPr>
          <p:nvPr/>
        </p:nvSpPr>
        <p:spPr bwMode="auto">
          <a:xfrm>
            <a:off x="2352146" y="2316428"/>
            <a:ext cx="4484688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Mounting up, mounting up!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Like eagles their might!</a:t>
            </a:r>
          </a:p>
        </p:txBody>
      </p:sp>
    </p:spTree>
    <p:extLst>
      <p:ext uri="{BB962C8B-B14F-4D97-AF65-F5344CB8AC3E}">
        <p14:creationId xmlns:p14="http://schemas.microsoft.com/office/powerpoint/2010/main" val="300244231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2530740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Eb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2169584" y="3517636"/>
            <a:ext cx="48021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strength shall be restor’d!</a:t>
            </a:r>
          </a:p>
        </p:txBody>
      </p:sp>
    </p:spTree>
    <p:extLst>
      <p:ext uri="{BB962C8B-B14F-4D97-AF65-F5344CB8AC3E}">
        <p14:creationId xmlns:p14="http://schemas.microsoft.com/office/powerpoint/2010/main" val="320595621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325172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Bb         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0" name="Rectangle 4"/>
          <p:cNvSpPr>
            <a:spLocks noChangeArrowheads="1"/>
          </p:cNvSpPr>
          <p:nvPr/>
        </p:nvSpPr>
        <p:spPr bwMode="auto">
          <a:xfrm>
            <a:off x="241167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Bb        Eb   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1" name="WordArt 5"/>
          <p:cNvSpPr>
            <a:spLocks noChangeArrowheads="1" noChangeShapeType="1" noTextEdit="1"/>
          </p:cNvSpPr>
          <p:nvPr/>
        </p:nvSpPr>
        <p:spPr bwMode="auto">
          <a:xfrm>
            <a:off x="1512094" y="3517636"/>
            <a:ext cx="6111875" cy="19804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that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shall walk, they shall walk,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Nor faint in the way,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Ranging far and wide to seek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the Shepherd’s wand’ring sheep,</a:t>
            </a:r>
          </a:p>
        </p:txBody>
      </p:sp>
    </p:spTree>
    <p:extLst>
      <p:ext uri="{BB962C8B-B14F-4D97-AF65-F5344CB8AC3E}">
        <p14:creationId xmlns:p14="http://schemas.microsoft.com/office/powerpoint/2010/main" val="157803308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1" name="Rectangle 3"/>
          <p:cNvSpPr>
            <a:spLocks noChangeArrowheads="1"/>
          </p:cNvSpPr>
          <p:nvPr/>
        </p:nvSpPr>
        <p:spPr bwMode="auto">
          <a:xfrm>
            <a:off x="3012282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0612" name="WordArt 4"/>
          <p:cNvSpPr>
            <a:spLocks noChangeArrowheads="1" noChangeShapeType="1" noTextEdit="1"/>
          </p:cNvSpPr>
          <p:nvPr/>
        </p:nvSpPr>
        <p:spPr bwMode="auto">
          <a:xfrm>
            <a:off x="2268803" y="2317750"/>
            <a:ext cx="4643438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Searching on, searching on,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Unfainting all day.</a:t>
            </a:r>
          </a:p>
        </p:txBody>
      </p:sp>
    </p:spTree>
    <p:extLst>
      <p:ext uri="{BB962C8B-B14F-4D97-AF65-F5344CB8AC3E}">
        <p14:creationId xmlns:p14="http://schemas.microsoft.com/office/powerpoint/2010/main" val="144336090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4479942" y="2540059"/>
            <a:ext cx="1847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4400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1619250" y="697178"/>
            <a:ext cx="129698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600" b="1" smtClean="0">
                <a:solidFill>
                  <a:srgbClr val="000000"/>
                </a:solidFill>
                <a:ea typeface="HY견고딕" pitchFamily="18" charset="-127"/>
              </a:rPr>
              <a:t>G           D         D7         G                 D7              G               D</a:t>
            </a: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331918" y="1957919"/>
            <a:ext cx="1296987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600" b="1" smtClean="0">
                <a:solidFill>
                  <a:srgbClr val="000000"/>
                </a:solidFill>
                <a:ea typeface="HY견고딕" pitchFamily="18" charset="-127"/>
              </a:rPr>
              <a:t>G           D                D7         G                  Am             G   D7     G</a:t>
            </a:r>
          </a:p>
        </p:txBody>
      </p:sp>
      <p:sp>
        <p:nvSpPr>
          <p:cNvPr id="90118" name="WordArt 6"/>
          <p:cNvSpPr>
            <a:spLocks noChangeArrowheads="1" noChangeShapeType="1" noTextEdit="1"/>
          </p:cNvSpPr>
          <p:nvPr/>
        </p:nvSpPr>
        <p:spPr bwMode="auto">
          <a:xfrm>
            <a:off x="1122381" y="3517639"/>
            <a:ext cx="690562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Take my life, and let it be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Consecrated, Lord, to Thee.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Take my moments and my days;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Let them flow in ceaseless praise.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7" name="Rectangle 3"/>
          <p:cNvSpPr>
            <a:spLocks noChangeArrowheads="1"/>
          </p:cNvSpPr>
          <p:nvPr/>
        </p:nvSpPr>
        <p:spPr bwMode="auto">
          <a:xfrm>
            <a:off x="2530740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79588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Eb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79589" name="WordArt 5"/>
          <p:cNvSpPr>
            <a:spLocks noChangeArrowheads="1" noChangeShapeType="1" noTextEdit="1"/>
          </p:cNvSpPr>
          <p:nvPr/>
        </p:nvSpPr>
        <p:spPr bwMode="auto">
          <a:xfrm>
            <a:off x="2169584" y="3517636"/>
            <a:ext cx="48021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strength shall be restor’d!</a:t>
            </a:r>
          </a:p>
        </p:txBody>
      </p:sp>
    </p:spTree>
    <p:extLst>
      <p:ext uri="{BB962C8B-B14F-4D97-AF65-F5344CB8AC3E}">
        <p14:creationId xmlns:p14="http://schemas.microsoft.com/office/powerpoint/2010/main" val="329500816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325172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Bb         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5732" name="Rectangle 4"/>
          <p:cNvSpPr>
            <a:spLocks noChangeArrowheads="1"/>
          </p:cNvSpPr>
          <p:nvPr/>
        </p:nvSpPr>
        <p:spPr bwMode="auto">
          <a:xfrm>
            <a:off x="241167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Bb        Eb   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5733" name="WordArt 5"/>
          <p:cNvSpPr>
            <a:spLocks noChangeArrowheads="1" noChangeShapeType="1" noTextEdit="1"/>
          </p:cNvSpPr>
          <p:nvPr/>
        </p:nvSpPr>
        <p:spPr bwMode="auto">
          <a:xfrm>
            <a:off x="1874573" y="3517636"/>
            <a:ext cx="5397500" cy="19804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that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shall walk, they shall walk,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All weariness gone,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Swiftly on for heaven’s door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a crown forevermore,</a:t>
            </a:r>
          </a:p>
        </p:txBody>
      </p:sp>
    </p:spTree>
    <p:extLst>
      <p:ext uri="{BB962C8B-B14F-4D97-AF65-F5344CB8AC3E}">
        <p14:creationId xmlns:p14="http://schemas.microsoft.com/office/powerpoint/2010/main" val="333711239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5" name="Rectangle 3"/>
          <p:cNvSpPr>
            <a:spLocks noChangeArrowheads="1"/>
          </p:cNvSpPr>
          <p:nvPr/>
        </p:nvSpPr>
        <p:spPr bwMode="auto">
          <a:xfrm>
            <a:off x="3012282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6756" name="WordArt 4"/>
          <p:cNvSpPr>
            <a:spLocks noChangeArrowheads="1" noChangeShapeType="1" noTextEdit="1"/>
          </p:cNvSpPr>
          <p:nvPr/>
        </p:nvSpPr>
        <p:spPr bwMode="auto">
          <a:xfrm>
            <a:off x="2529417" y="2317750"/>
            <a:ext cx="4143375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Pressing on, pressing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Unwearied and strong.</a:t>
            </a:r>
          </a:p>
        </p:txBody>
      </p:sp>
    </p:spTree>
    <p:extLst>
      <p:ext uri="{BB962C8B-B14F-4D97-AF65-F5344CB8AC3E}">
        <p14:creationId xmlns:p14="http://schemas.microsoft.com/office/powerpoint/2010/main" val="381938667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9" name="Rectangle 3"/>
          <p:cNvSpPr>
            <a:spLocks noChangeArrowheads="1"/>
          </p:cNvSpPr>
          <p:nvPr/>
        </p:nvSpPr>
        <p:spPr bwMode="auto">
          <a:xfrm>
            <a:off x="2530740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98020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Eb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98021" name="WordArt 5"/>
          <p:cNvSpPr>
            <a:spLocks noChangeArrowheads="1" noChangeShapeType="1" noTextEdit="1"/>
          </p:cNvSpPr>
          <p:nvPr/>
        </p:nvSpPr>
        <p:spPr bwMode="auto">
          <a:xfrm>
            <a:off x="2169584" y="3517636"/>
            <a:ext cx="48021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strength shall be restor’d!</a:t>
            </a:r>
          </a:p>
        </p:txBody>
      </p:sp>
    </p:spTree>
    <p:extLst>
      <p:ext uri="{BB962C8B-B14F-4D97-AF65-F5344CB8AC3E}">
        <p14:creationId xmlns:p14="http://schemas.microsoft.com/office/powerpoint/2010/main" val="143150986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325172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Bb         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2411678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Bb        Eb             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99046" name="WordArt 6"/>
          <p:cNvSpPr>
            <a:spLocks noChangeArrowheads="1" noChangeShapeType="1" noTextEdit="1"/>
          </p:cNvSpPr>
          <p:nvPr/>
        </p:nvSpPr>
        <p:spPr bwMode="auto">
          <a:xfrm>
            <a:off x="1449917" y="3517636"/>
            <a:ext cx="6302375" cy="19804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that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Shall mount up, shall mount up,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Like eagles that fly;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by grace their joy shall be Jesus’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 there to see,</a:t>
            </a:r>
          </a:p>
        </p:txBody>
      </p:sp>
    </p:spTree>
    <p:extLst>
      <p:ext uri="{BB962C8B-B14F-4D97-AF65-F5344CB8AC3E}">
        <p14:creationId xmlns:p14="http://schemas.microsoft.com/office/powerpoint/2010/main" val="121282570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8" name="Rectangle 4"/>
          <p:cNvSpPr>
            <a:spLocks noChangeArrowheads="1"/>
          </p:cNvSpPr>
          <p:nvPr/>
        </p:nvSpPr>
        <p:spPr bwMode="auto">
          <a:xfrm>
            <a:off x="3012282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0069" name="WordArt 5"/>
          <p:cNvSpPr>
            <a:spLocks noChangeArrowheads="1" noChangeShapeType="1" noTextEdit="1"/>
          </p:cNvSpPr>
          <p:nvPr/>
        </p:nvSpPr>
        <p:spPr bwMode="auto">
          <a:xfrm>
            <a:off x="2352146" y="2317750"/>
            <a:ext cx="4484688" cy="780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Mounting up, mounting up!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Like eagles on high.</a:t>
            </a:r>
          </a:p>
        </p:txBody>
      </p:sp>
    </p:spTree>
    <p:extLst>
      <p:ext uri="{BB962C8B-B14F-4D97-AF65-F5344CB8AC3E}">
        <p14:creationId xmlns:p14="http://schemas.microsoft.com/office/powerpoint/2010/main" val="204375483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1" name="Rectangle 3"/>
          <p:cNvSpPr>
            <a:spLocks noChangeArrowheads="1"/>
          </p:cNvSpPr>
          <p:nvPr/>
        </p:nvSpPr>
        <p:spPr bwMode="auto">
          <a:xfrm>
            <a:off x="2530740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1092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Eb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1093" name="WordArt 5"/>
          <p:cNvSpPr>
            <a:spLocks noChangeArrowheads="1" noChangeShapeType="1" noTextEdit="1"/>
          </p:cNvSpPr>
          <p:nvPr/>
        </p:nvSpPr>
        <p:spPr bwMode="auto">
          <a:xfrm>
            <a:off x="2169584" y="3517636"/>
            <a:ext cx="48021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Who wait upon the Lord,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strength shall be restor’d!</a:t>
            </a:r>
          </a:p>
        </p:txBody>
      </p:sp>
    </p:spTree>
    <p:extLst>
      <p:ext uri="{BB962C8B-B14F-4D97-AF65-F5344CB8AC3E}">
        <p14:creationId xmlns:p14="http://schemas.microsoft.com/office/powerpoint/2010/main" val="365327033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47720"/>
      </p:ext>
    </p:extLst>
  </p:cSld>
  <p:clrMapOvr>
    <a:masterClrMapping/>
  </p:clrMapOvr>
  <p:transition spd="med">
    <p:zoom/>
    <p:sndAc>
      <p:endSnd/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1619250" y="697178"/>
            <a:ext cx="129698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600" b="1" smtClean="0">
                <a:solidFill>
                  <a:srgbClr val="000000"/>
                </a:solidFill>
                <a:ea typeface="HY견고딕" pitchFamily="18" charset="-127"/>
              </a:rPr>
              <a:t>G           D         D7         G                D7              G               D</a:t>
            </a: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1331918" y="1957919"/>
            <a:ext cx="1296987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600" b="1" smtClean="0">
                <a:solidFill>
                  <a:srgbClr val="000000"/>
                </a:solidFill>
                <a:ea typeface="HY견고딕" pitchFamily="18" charset="-127"/>
              </a:rPr>
              <a:t>G           D                D7         G                  Am              G   D7     G</a:t>
            </a: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1116024" y="3517639"/>
            <a:ext cx="694372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Take my hands, and let them move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At the impulse of Thy love.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Take my feet, and let them be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Swift and beautiful for Thee.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1619250" y="697178"/>
            <a:ext cx="129698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600" b="1" smtClean="0">
                <a:solidFill>
                  <a:srgbClr val="000000"/>
                </a:solidFill>
                <a:ea typeface="HY견고딕" pitchFamily="18" charset="-127"/>
              </a:rPr>
              <a:t>G           D         D7         G                D7               G               D</a:t>
            </a: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1331918" y="1957919"/>
            <a:ext cx="1296987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600" b="1" smtClean="0">
                <a:solidFill>
                  <a:srgbClr val="000000"/>
                </a:solidFill>
                <a:ea typeface="HY견고딕" pitchFamily="18" charset="-127"/>
              </a:rPr>
              <a:t>G           D                D7         G                  Am              G   D7     G</a:t>
            </a: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1349375" y="3517639"/>
            <a:ext cx="649605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Take my voice, and let me sing,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Always, only, for my King.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Take my lips, and let them be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Filled with messages from Thee.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1619250" y="697178"/>
            <a:ext cx="129698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600" b="1" smtClean="0">
                <a:solidFill>
                  <a:srgbClr val="000000"/>
                </a:solidFill>
                <a:ea typeface="HY견고딕" pitchFamily="18" charset="-127"/>
              </a:rPr>
              <a:t>G           D         D7         G                D7               G               D</a:t>
            </a:r>
          </a:p>
        </p:txBody>
      </p:sp>
      <p:sp>
        <p:nvSpPr>
          <p:cNvPr id="480260" name="Rectangle 4"/>
          <p:cNvSpPr>
            <a:spLocks noChangeArrowheads="1"/>
          </p:cNvSpPr>
          <p:nvPr/>
        </p:nvSpPr>
        <p:spPr bwMode="auto">
          <a:xfrm>
            <a:off x="1331918" y="1957919"/>
            <a:ext cx="1296987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600" b="1" smtClean="0">
                <a:solidFill>
                  <a:srgbClr val="000000"/>
                </a:solidFill>
                <a:ea typeface="HY견고딕" pitchFamily="18" charset="-127"/>
              </a:rPr>
              <a:t>G           D                D7         G                 Am              G   D7     G</a:t>
            </a:r>
          </a:p>
        </p:txBody>
      </p:sp>
      <p:sp>
        <p:nvSpPr>
          <p:cNvPr id="480261" name="WordArt 5"/>
          <p:cNvSpPr>
            <a:spLocks noChangeArrowheads="1" noChangeShapeType="1" noTextEdit="1"/>
          </p:cNvSpPr>
          <p:nvPr/>
        </p:nvSpPr>
        <p:spPr bwMode="auto">
          <a:xfrm>
            <a:off x="1187450" y="3517639"/>
            <a:ext cx="680085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Take my silver and my gold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Not a mite would I withhold.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Take my intellect, and use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Every pow’r as Thou shalt choose.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7" name="Rectangle 3"/>
          <p:cNvSpPr>
            <a:spLocks noChangeArrowheads="1"/>
          </p:cNvSpPr>
          <p:nvPr/>
        </p:nvSpPr>
        <p:spPr bwMode="auto">
          <a:xfrm>
            <a:off x="1619250" y="697178"/>
            <a:ext cx="129698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600" b="1" smtClean="0">
                <a:solidFill>
                  <a:srgbClr val="000000"/>
                </a:solidFill>
                <a:ea typeface="HY견고딕" pitchFamily="18" charset="-127"/>
              </a:rPr>
              <a:t>G           D         D7         G                D7               G               D</a:t>
            </a:r>
          </a:p>
        </p:txBody>
      </p:sp>
      <p:sp>
        <p:nvSpPr>
          <p:cNvPr id="502788" name="Rectangle 4"/>
          <p:cNvSpPr>
            <a:spLocks noChangeArrowheads="1"/>
          </p:cNvSpPr>
          <p:nvPr/>
        </p:nvSpPr>
        <p:spPr bwMode="auto">
          <a:xfrm>
            <a:off x="1258916" y="1957919"/>
            <a:ext cx="1296987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600" b="1" smtClean="0">
                <a:solidFill>
                  <a:srgbClr val="000000"/>
                </a:solidFill>
                <a:ea typeface="HY견고딕" pitchFamily="18" charset="-127"/>
              </a:rPr>
              <a:t>G         D                D7       G              Am            G  D7    G    C     G</a:t>
            </a:r>
          </a:p>
        </p:txBody>
      </p:sp>
      <p:sp>
        <p:nvSpPr>
          <p:cNvPr id="502789" name="WordArt 5"/>
          <p:cNvSpPr>
            <a:spLocks noChangeArrowheads="1" noChangeShapeType="1" noTextEdit="1"/>
          </p:cNvSpPr>
          <p:nvPr/>
        </p:nvSpPr>
        <p:spPr bwMode="auto">
          <a:xfrm>
            <a:off x="1349375" y="3517639"/>
            <a:ext cx="645795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Take my moments and my days.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Let them flow in endless praise.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Take myself, and I will be</a:t>
            </a:r>
          </a:p>
          <a:p>
            <a:pPr algn="ctr"/>
            <a:r>
              <a:rPr lang="en-US" sz="3200" b="1" kern="1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/>
                <a:ea typeface="HY견고딕" pitchFamily="18" charset="-127"/>
              </a:rPr>
              <a:t>Ever, only, all for Thee. Amen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1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2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2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499819</TotalTime>
  <Words>958</Words>
  <Application>Microsoft Office PowerPoint</Application>
  <PresentationFormat>On-screen Show (16:10)</PresentationFormat>
  <Paragraphs>246</Paragraphs>
  <Slides>64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51</vt:i4>
      </vt:variant>
      <vt:variant>
        <vt:lpstr>Slide Titles</vt:lpstr>
      </vt:variant>
      <vt:variant>
        <vt:i4>64</vt:i4>
      </vt:variant>
    </vt:vector>
  </HeadingPairs>
  <TitlesOfParts>
    <vt:vector size="127" baseType="lpstr">
      <vt:lpstr>HY견고딕</vt:lpstr>
      <vt:lpstr>HY견고딕</vt:lpstr>
      <vt:lpstr>굴림</vt:lpstr>
      <vt:lpstr>굴림</vt:lpstr>
      <vt:lpstr>맑은 고딕</vt:lpstr>
      <vt:lpstr>바탕체</vt:lpstr>
      <vt:lpstr>Arial</vt:lpstr>
      <vt:lpstr>Calibri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16_기본 디자인</vt:lpstr>
      <vt:lpstr>17_기본 디자인</vt:lpstr>
      <vt:lpstr>18_기본 디자인</vt:lpstr>
      <vt:lpstr>23_기본 디자인</vt:lpstr>
      <vt:lpstr>29_기본 디자인</vt:lpstr>
      <vt:lpstr>Office 테마</vt:lpstr>
      <vt:lpstr>1_Office 테마</vt:lpstr>
      <vt:lpstr>2_Office 테마</vt:lpstr>
      <vt:lpstr>3_Office 테마</vt:lpstr>
      <vt:lpstr>4_Office 테마</vt:lpstr>
      <vt:lpstr>5_Office 테마</vt:lpstr>
      <vt:lpstr>6_Office 테마</vt:lpstr>
      <vt:lpstr>12_기본 디자인</vt:lpstr>
      <vt:lpstr>13_기본 디자인</vt:lpstr>
      <vt:lpstr>14_기본 디자인</vt:lpstr>
      <vt:lpstr>15_기본 디자인</vt:lpstr>
      <vt:lpstr>19_기본 디자인</vt:lpstr>
      <vt:lpstr>20_기본 디자인</vt:lpstr>
      <vt:lpstr>21_기본 디자인</vt:lpstr>
      <vt:lpstr>22_기본 디자인</vt:lpstr>
      <vt:lpstr>24_기본 디자인</vt:lpstr>
      <vt:lpstr>25_기본 디자인</vt:lpstr>
      <vt:lpstr>26_기본 디자인</vt:lpstr>
      <vt:lpstr>27_기본 디자인</vt:lpstr>
      <vt:lpstr>기본 디자인</vt:lpstr>
      <vt:lpstr>4_기본 디자인</vt:lpstr>
      <vt:lpstr>5_기본 디자인</vt:lpstr>
      <vt:lpstr>6_기본 디자인</vt:lpstr>
      <vt:lpstr>7_기본 디자인</vt:lpstr>
      <vt:lpstr>8_기본 디자인</vt:lpstr>
      <vt:lpstr>9_기본 디자인</vt:lpstr>
      <vt:lpstr>10_기본 디자인</vt:lpstr>
      <vt:lpstr>11_기본 디자인</vt:lpstr>
      <vt:lpstr>38_기본 디자인</vt:lpstr>
      <vt:lpstr>39_기본 디자인</vt:lpstr>
      <vt:lpstr>40_기본 디자인</vt:lpstr>
      <vt:lpstr>하나님이 꿈꾸는 교회</vt:lpstr>
      <vt:lpstr>PowerPoint Presentation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(시 37:5)  네 길을 여호와께 맡기라 그를 의지하면 그가 이루시고 (시 37:6)  네 의를 빛 같이 나타내시며 네 공의를 정오의 빛 같이 하시리로다    (시 37:7)  여호와 앞에 잠잠하고 참고 기다리라 자기 길이 형통하며 악한 꾀를 이루는 자 때문에 불평하지 말지어다  </vt:lpstr>
      <vt:lpstr>  (시 37:8)  분을 그치고 노를 버리며 불평하지 말라 오히려 악을 만들 뿐이라 (시 37:9)  진실로 악을 행하는 자들은 끊어질 것이나 여호와를 소망하는 자들은 땅을 차지하리로다 (시 37:10)  잠시 후에는 악인이 없어지리니 네가 그 곳을 자세히 살필지라도 없으리로다 (시 37:11)  그러나 온유한 자들은 땅을 차지하며 풍성한 화평으로 즐거워하리로다  </vt:lpstr>
      <vt:lpstr>PowerPoint Presentation</vt:lpstr>
      <vt:lpstr>(시 37:16)  의인의 적은 소유가 악인의 풍부함보다 낫도다 (시 37:17)  악인의 팔은 부러지나 의인은 여호와께서 붙드시는도다 (시 37:18)  여호와께서 온전한 자의 날을 아시나니 그들의 기업은 영원하리로다 (시 37:19)  그들은 환난 때에 부끄러움을 당하지 아니하며 기근의 날에도 풍족할 것이나 </vt:lpstr>
      <vt:lpstr>  (시 37:20)  악인들은 멸망하고 여호와의 원수들은 어린 양의 기름 같이 타서 연기가 되어 없어지리로다 (시 37:21)  악인은 꾸고 갚지 아니하나 의인은 은혜를 베풀고 주는도다 (시 37:22)  주의 복을 받은 자들은 땅을 차지하고 주의 저주를 받은 자들은 끊어지리로다 (시 37:23)  여호와께서 사람의 걸음을 정하시고 그의 길을 기뻐하시나니 </vt:lpstr>
      <vt:lpstr>(시 37:24)  그는 넘어지나 아주 엎드러지지 아니함은 여호와께서 그의 손으로 붙드심이로다 (시 37:25)  내가 어려서부터 늙기까지 의인이 버림을 당하거나 그의 자손이 걸식함을 보지 못하였도다(시 37:26)  그는 종일토록 은혜를 베풀고 꾸어 주니 그의 자손이 복을 받는도다 (시 37:27)  악에서 떠나 선을 행하라 그리하면 영원히 살리니 </vt:lpstr>
      <vt:lpstr>(시 37:28)  여호와께서 정의를 사랑하시고 그의 성도를 버리지 아니하심이로다 그들은 영원히 보호를 받으나 악인의 자손은 끊어지리로다 (시 37:29)  의인이 땅을 차지함이여 거기서 영원히 살리로다 (시 37:30)  의인의 입은 지혜로우며 그의 혀는 정의를 말하며 (시 37:31)  그의 마음에는 하나님의 법이 있으니 그의 걸음은 실족함이 없으리로다 </vt:lpstr>
      <vt:lpstr> (시 37:32)  악인이 의인을 엿보아 살해할 기회를 찾으나 (시 37:33)  여호와는 그를 악인의 손에 버려 두지 아니하시고 재판 때에도 정죄하지 아니하시리로다 (시 37:34)  여호와를 바라고 그의 도를 지키라 그리하면 네가 땅을 차지하게 하실 것이라 악인이 끊어질 때에 네가 똑똑히 보리로다 (시 37:35)  내가 악인의 큰 세력을 본즉 그 본래의 땅에 서 있는 나무 잎이 무성함과 같으나  </vt:lpstr>
      <vt:lpstr>   (시 37:36)  내가 지나갈 때에 그는 없어졌나니 내가 찾아도 발견하지 못하였도다 (시 37:37)  온전한 사람을 살피고 정직한 자를 볼지어다 모든 화평한 자의 미래는 평안이로다 (시 37:38)  범죄자들은 함께 멸망하리니 악인의 미래는 끊어질 것이나 (시 37:39)  의인들의 구원은 여호와로부터 오나니 그는 환난 때에 그들의 요새이시로다  </vt:lpstr>
      <vt:lpstr>(시 37:40)  여호와께서 그들을 도와 건지시되 악인들에게서 건져 구원하심은 그를 의지한 까닭이로다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의인은 반드시 승리합니다.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6028</cp:revision>
  <dcterms:created xsi:type="dcterms:W3CDTF">2008-11-11T01:40:04Z</dcterms:created>
  <dcterms:modified xsi:type="dcterms:W3CDTF">2017-01-01T09:49:53Z</dcterms:modified>
</cp:coreProperties>
</file>